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9DDF-B481-421B-B753-29DEED103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ED4D0-B228-45FE-A324-21F119F3A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625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9B10-D1F5-4841-88AC-0073A9DE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77B1-C8FD-450F-91AD-BDB7BDD36620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F6467-0F79-48B8-85DB-C2192971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B9CB1-9785-40FD-AE16-B2D8CA2F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6237-BE7D-43DF-B8A5-89A486168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0BD0F0E-3F97-FA44-8B28-268733EF9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536216B-DC8E-F946-A1CD-429A113A5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959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3966-3274-41B5-9CC8-ABC66760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66E39-20E1-41B1-8BE2-DE618B0C0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BA789-6E96-43C2-B1B4-697B566A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77B1-C8FD-450F-91AD-BDB7BDD36620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EC79B-368D-4244-8643-D7235150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2D182-FF24-461B-ACD4-9EDDB1BE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6237-BE7D-43DF-B8A5-89A486168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8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DBB2-D8B0-425D-9F8F-3B7057D6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DE3AB-8B03-4A9A-B2EC-1078B51E1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8440" y="1137920"/>
            <a:ext cx="5085080" cy="50390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DC0E3-C685-422A-A60E-43244B6D9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0360" y="1137920"/>
            <a:ext cx="5085080" cy="50390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05D36-A5BF-4591-8481-0201BFA3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77B1-C8FD-450F-91AD-BDB7BDD36620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DBCB6-1015-491E-8F7C-97BE1F04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4E17C-D863-4836-B552-5A4813A0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6237-BE7D-43DF-B8A5-89A486168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9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19E0-54C4-4B39-9CE1-79BE15D6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AD66EC-EF69-41F7-BFA2-184598A8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77B1-C8FD-450F-91AD-BDB7BDD36620}" type="datetimeFigureOut">
              <a:rPr lang="en-US" smtClean="0"/>
              <a:t>8/28/19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5A4FA-12A4-44A7-8474-95DFDCBD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291A9-AD21-49C0-B25A-2B1AE92B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6237-BE7D-43DF-B8A5-89A486168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BD12-6FCC-498E-AAC0-EAE39FC9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77B1-C8FD-450F-91AD-BDB7BDD36620}" type="datetimeFigureOut">
              <a:rPr lang="en-US" smtClean="0"/>
              <a:t>8/28/19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119B9-E1AC-415F-BAAE-9E79ECFE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4E92E-EAA4-4E6A-AA80-480C83E7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6237-BE7D-43DF-B8A5-89A486168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7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4F9F4B-F862-4347-9B39-C14CCF10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" y="217805"/>
            <a:ext cx="11729720" cy="782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B50A5-666F-4179-A928-56B595E27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440" y="1219200"/>
            <a:ext cx="10287000" cy="5151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DDA14-7FA5-4463-B5DC-FFA490D40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8440" y="64576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E377B1-C8FD-450F-91AD-BDB7BDD36620}" type="datetimeFigureOut">
              <a:rPr lang="en-US" smtClean="0"/>
              <a:pPr/>
              <a:t>8/28/19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FB617-E379-4858-887A-1770578DB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576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817F9-A85C-45CE-A334-384EDF990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360" y="64576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3D6237-BE7D-43DF-B8A5-89A486168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2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AA912-0F4F-43C7-B74C-04EBBAA1EE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C4EEA-6DFF-49BC-B76D-BF5D72BE4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  <a:p>
            <a:r>
              <a:rPr lang="en-US" dirty="0"/>
              <a:t>Session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5352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A568-994D-4B4E-A10F-9D34FD38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F24B9-2E96-794C-BCB6-1673E6758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8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FB960-73D2-834C-B2EA-DF38A26A7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You… Questions?</a:t>
            </a:r>
          </a:p>
        </p:txBody>
      </p:sp>
    </p:spTree>
    <p:extLst>
      <p:ext uri="{BB962C8B-B14F-4D97-AF65-F5344CB8AC3E}">
        <p14:creationId xmlns:p14="http://schemas.microsoft.com/office/powerpoint/2010/main" val="208338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7314B-894C-ED4A-BFA2-EB75E064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6F76A-6923-4F40-A4D4-900F45A0BA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0687A-3E11-AA45-8138-607A6BB900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5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E5C0-BEAE-864D-90B9-D0A1EB15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5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81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</Words>
  <Application>Microsoft Macintosh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Presentation Title</vt:lpstr>
      <vt:lpstr>PowerPoint Presentation</vt:lpstr>
      <vt:lpstr>Thank You… Questions?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Shirly Tam</dc:creator>
  <cp:lastModifiedBy>Jason DeJong</cp:lastModifiedBy>
  <cp:revision>6</cp:revision>
  <dcterms:created xsi:type="dcterms:W3CDTF">2019-08-27T17:33:56Z</dcterms:created>
  <dcterms:modified xsi:type="dcterms:W3CDTF">2019-08-28T20:47:25Z</dcterms:modified>
</cp:coreProperties>
</file>