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5"/>
  </p:normalViewPr>
  <p:slideViewPr>
    <p:cSldViewPr snapToGrid="0" snapToObjects="1">
      <p:cViewPr>
        <p:scale>
          <a:sx n="31" d="100"/>
          <a:sy n="31" d="100"/>
        </p:scale>
        <p:origin x="1576" y="144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D4-8C87-844F-9DEF-2DD55DFC3A0F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645B-F438-1A42-9A44-461812F8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1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D4-8C87-844F-9DEF-2DD55DFC3A0F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645B-F438-1A42-9A44-461812F8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D4-8C87-844F-9DEF-2DD55DFC3A0F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645B-F438-1A42-9A44-461812F8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D4-8C87-844F-9DEF-2DD55DFC3A0F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645B-F438-1A42-9A44-461812F8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3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D4-8C87-844F-9DEF-2DD55DFC3A0F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645B-F438-1A42-9A44-461812F8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4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D4-8C87-844F-9DEF-2DD55DFC3A0F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645B-F438-1A42-9A44-461812F8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7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D4-8C87-844F-9DEF-2DD55DFC3A0F}" type="datetimeFigureOut">
              <a:rPr lang="en-US" smtClean="0"/>
              <a:t>8/23/19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645B-F438-1A42-9A44-461812F8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1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D4-8C87-844F-9DEF-2DD55DFC3A0F}" type="datetimeFigureOut">
              <a:rPr lang="en-US" smtClean="0"/>
              <a:t>8/23/19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645B-F438-1A42-9A44-461812F8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D4-8C87-844F-9DEF-2DD55DFC3A0F}" type="datetimeFigureOut">
              <a:rPr lang="en-US" smtClean="0"/>
              <a:t>8/23/19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645B-F438-1A42-9A44-461812F8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D4-8C87-844F-9DEF-2DD55DFC3A0F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645B-F438-1A42-9A44-461812F8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3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6CD4-8C87-844F-9DEF-2DD55DFC3A0F}" type="datetimeFigureOut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645B-F438-1A42-9A44-461812F8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B6CD4-8C87-844F-9DEF-2DD55DFC3A0F}" type="datetimeFigureOut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645B-F438-1A42-9A44-461812F84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8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5DDC-1BAF-C54E-8D7A-90CA780F3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294" y="915704"/>
            <a:ext cx="13990320" cy="1822332"/>
          </a:xfrm>
        </p:spPr>
        <p:txBody>
          <a:bodyPr>
            <a:normAutofit/>
          </a:bodyPr>
          <a:lstStyle/>
          <a:p>
            <a:pPr algn="l"/>
            <a:r>
              <a:rPr lang="en-US" sz="11500" b="1" dirty="0">
                <a:solidFill>
                  <a:srgbClr val="99B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14836-71D4-FE4A-9EF8-FADE5E1BC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294" y="4138454"/>
            <a:ext cx="8008917" cy="1059687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Subhead/Body Text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9DFE2D9-667B-8845-8A96-5CEDA6D67140}"/>
              </a:ext>
            </a:extLst>
          </p:cNvPr>
          <p:cNvSpPr txBox="1">
            <a:spLocks/>
          </p:cNvSpPr>
          <p:nvPr/>
        </p:nvSpPr>
        <p:spPr>
          <a:xfrm>
            <a:off x="915294" y="3006935"/>
            <a:ext cx="10439400" cy="153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9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18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77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14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73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dirty="0">
                <a:solidFill>
                  <a:srgbClr val="99B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Header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40E486B-7A9A-A14D-8382-07822C15B736}"/>
              </a:ext>
            </a:extLst>
          </p:cNvPr>
          <p:cNvSpPr txBox="1">
            <a:spLocks/>
          </p:cNvSpPr>
          <p:nvPr/>
        </p:nvSpPr>
        <p:spPr>
          <a:xfrm>
            <a:off x="24909483" y="1026736"/>
            <a:ext cx="8008917" cy="10596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9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18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77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14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73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rgbClr val="99B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Presenters:</a:t>
            </a:r>
          </a:p>
          <a:p>
            <a:pPr algn="l"/>
            <a:r>
              <a:rPr lang="en-US" sz="3600" b="1" dirty="0">
                <a:solidFill>
                  <a:srgbClr val="99B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Advisors:</a:t>
            </a:r>
          </a:p>
          <a:p>
            <a:pPr algn="l"/>
            <a:r>
              <a:rPr lang="en-US" sz="3600" b="1" dirty="0">
                <a:solidFill>
                  <a:srgbClr val="99B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Institution:</a:t>
            </a:r>
          </a:p>
        </p:txBody>
      </p:sp>
    </p:spTree>
    <p:extLst>
      <p:ext uri="{BB962C8B-B14F-4D97-AF65-F5344CB8AC3E}">
        <p14:creationId xmlns:p14="http://schemas.microsoft.com/office/powerpoint/2010/main" val="52480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13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Shirly Tam (Student)</dc:creator>
  <cp:lastModifiedBy>Shirly Tam (Student)</cp:lastModifiedBy>
  <cp:revision>2</cp:revision>
  <dcterms:created xsi:type="dcterms:W3CDTF">2019-08-23T17:03:25Z</dcterms:created>
  <dcterms:modified xsi:type="dcterms:W3CDTF">2019-08-23T17:19:47Z</dcterms:modified>
</cp:coreProperties>
</file>